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60" r:id="rId6"/>
    <p:sldId id="261" r:id="rId7"/>
    <p:sldId id="262" r:id="rId8"/>
    <p:sldId id="263" r:id="rId9"/>
    <p:sldId id="273" r:id="rId10"/>
    <p:sldId id="265" r:id="rId11"/>
    <p:sldId id="264" r:id="rId12"/>
    <p:sldId id="266" r:id="rId13"/>
    <p:sldId id="267" r:id="rId14"/>
    <p:sldId id="268" r:id="rId15"/>
    <p:sldId id="271" r:id="rId16"/>
    <p:sldId id="269" r:id="rId17"/>
    <p:sldId id="270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72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83B4-D943-46E8-BB21-D8BADEC4A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C4C7E-D5B4-461B-95AA-68F73A622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586D9-610A-4A52-BA92-9334E368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449C-CF13-44F5-B68C-24644725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69B9E-95F6-40AD-A5CB-4824A18B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1316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CED5-D0AE-4534-A822-D75B7394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0258A-362A-477E-9305-1D82B8881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F075-B56C-4030-A477-0577E9D7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4CCA-CDE8-4451-8BD4-726492E4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B072-370B-41BD-9818-581068CA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5453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60ED85-FCF2-489F-84DA-F0862E88B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F1C41-DB66-4F5D-8E51-E1DF1D4FC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07705-09C9-480A-90A6-88E61ECC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5468F-FE14-4958-9C63-69D7B734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ED999-E2B6-4ABC-BF4F-3A663269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3163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A40D-6758-44CB-B727-837F40B7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6BBE-0725-4C00-A3EB-65A7D1BA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5416-CD1D-4B99-A231-92EB4B33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D521C-2128-47A8-AFEF-EF3E78D0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4D4C8-0992-4AB6-9C85-647AE04C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7360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974E-858B-4F07-B0C2-78A5ECFE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80FF9-069B-48C6-B8F4-9343F5088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3931-BF89-4A62-AAB4-400F0EB5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50E6B-FAE8-4BE6-9DA1-88C00F62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B4576-E713-4736-90CF-B87F2CE8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9189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6527-B240-477B-A251-FD99B6A6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AE51A-F96F-4AA8-92E3-600E12D06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9FC66-2B84-4D24-A89F-446C65C26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1A74D-6C0F-4670-830C-AB4DB664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F4021-6AAB-4614-9B26-E6F8B14E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6D536-B7D0-4425-B25B-67908CE9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8217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0A1F-732D-4191-AC0E-2424AD74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BDB5A-6F54-44A0-B782-3EAC56173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395FD-FE4A-467E-B645-AB736833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F7C8E-10A2-4646-A621-49FCFF9B1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561CF-2FCA-4F69-95B9-7D581A260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C8868-C7F9-4873-9476-37019817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0BD05-3BB8-4345-867D-DCA1D99E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45F0E7-9F24-4F77-A83C-7E18DB26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7535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5439-CB50-45D5-9B6C-D048AE77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5B7A5-A141-40F5-A53B-70CF2D4B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C8209-3723-42A8-9D38-934B121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EA7BD-A9DB-4F5A-A2F0-350DB56C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612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5688-3947-4455-B0F4-FF7AE6EE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41C0F-2A22-464C-B529-DF0B34D3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64E38-6214-43B8-82D4-ED827568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40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7CEC-965B-45B8-8153-FC80A40D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CD2-CF34-4560-B8E5-260CAC1C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C7652-E609-4801-A8D7-96C6A121C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B4F9E-2D47-48B1-8FC6-20DDFDBA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CDB0D-55CD-4E67-A945-8CFFC753A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90E06-1538-4C8E-9FEA-E11DE18F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11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86E0-87E5-499F-9FD7-C5258B09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E95E4-50D8-43AF-808C-9923ACB10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85137-2ED2-40FB-AD87-F598B8B46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6798E-1509-4D52-A003-1B97CA37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2877-F366-4DAC-B0E8-8DAC50F6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59151-B8BC-4D86-8C4C-58B2B7A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589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65F67-7C36-4FB9-B016-34C16B25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E834-AC5C-4149-AA21-5AD9FAAAA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43DB-B67F-4245-87F2-A9022349E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050B-B025-41F1-ACD0-F6A53C3D308E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C1951-A0DD-4464-B921-F274C3FF7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C688-81AB-449E-9741-C3D8EF026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7F2B3-B0CB-491C-A71E-7D2EA863973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409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3078-8369-485B-8710-0CFCE3678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en-US" sz="6000" dirty="0">
                <a:ln>
                  <a:noFill/>
                </a:ln>
                <a:solidFill>
                  <a:srgbClr val="2F5496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Hospital Database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08A5A-5836-47AB-9B22-CBD6C087B9CF}"/>
              </a:ext>
            </a:extLst>
          </p:cNvPr>
          <p:cNvSpPr txBox="1"/>
          <p:nvPr/>
        </p:nvSpPr>
        <p:spPr>
          <a:xfrm>
            <a:off x="3098307" y="4092607"/>
            <a:ext cx="5672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Team 42</a:t>
            </a:r>
          </a:p>
        </p:txBody>
      </p:sp>
    </p:spTree>
    <p:extLst>
      <p:ext uri="{BB962C8B-B14F-4D97-AF65-F5344CB8AC3E}">
        <p14:creationId xmlns:p14="http://schemas.microsoft.com/office/powerpoint/2010/main" val="30261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CFB2-1468-4E98-9014-F081079F5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2900" lvl="0" indent="-342900" rtl="0">
              <a:lnSpc>
                <a:spcPct val="107000"/>
              </a:lnSpc>
              <a:spcAft>
                <a:spcPts val="800"/>
              </a:spcAft>
              <a:tabLst>
                <a:tab pos="312420" algn="l"/>
                <a:tab pos="2637155" algn="ctr"/>
              </a:tabLst>
            </a:pPr>
            <a:r>
              <a:rPr lang="en-US" sz="60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Queries:-</a:t>
            </a:r>
            <a:br>
              <a:rPr lang="en-US" sz="3200" dirty="0">
                <a:noFill/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99D6A-74A9-4F49-AEED-091404101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67613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FC6F-64F9-482A-B802-6953B239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36" y="647700"/>
            <a:ext cx="3932237" cy="1600200"/>
          </a:xfrm>
        </p:spPr>
        <p:txBody>
          <a:bodyPr/>
          <a:lstStyle/>
          <a:p>
            <a:r>
              <a:rPr kumimoji="0" lang="en-US" altLang="ar-EG" sz="3200" b="1" i="0" u="sng" strike="noStrike" cap="none" normalizeH="0" baseline="0" dirty="0" err="1">
                <a:ln>
                  <a:noFill/>
                </a:ln>
                <a:solidFill>
                  <a:srgbClr val="2F559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</a:t>
            </a:r>
            <a:r>
              <a:rPr kumimoji="0" lang="en-US" altLang="ar-EG" sz="3200" b="1" i="0" u="sng" strike="noStrike" cap="none" normalizeH="0" baseline="0" dirty="0">
                <a:ln>
                  <a:noFill/>
                </a:ln>
                <a:solidFill>
                  <a:srgbClr val="2F559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query </a:t>
            </a:r>
            <a:br>
              <a:rPr kumimoji="0" lang="en-US" altLang="ar-EG" sz="3200" b="1" i="0" u="sng" strike="noStrike" cap="none" normalizeH="0" baseline="0" dirty="0">
                <a:ln>
                  <a:noFill/>
                </a:ln>
                <a:solidFill>
                  <a:srgbClr val="2F559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ar-EG" sz="3200" b="1" i="0" u="sng" strike="noStrike" cap="none" normalizeH="0" baseline="0" dirty="0" err="1">
                <a:ln>
                  <a:noFill/>
                </a:ln>
                <a:solidFill>
                  <a:srgbClr val="2F559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QryNurse</a:t>
            </a:r>
            <a:br>
              <a:rPr kumimoji="0" lang="en-US" altLang="ar-EG" sz="3200" b="1" i="0" u="sng" strike="noStrike" cap="none" normalizeH="0" baseline="0" dirty="0">
                <a:ln>
                  <a:noFill/>
                </a:ln>
                <a:solidFill>
                  <a:srgbClr val="2F559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39F5A-A577-4CF3-92FD-CEA1312C6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find that it has been deleted for all the Nurses that have their id 0</a:t>
            </a:r>
            <a:endParaRPr lang="ar-E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2FBCAE-6108-47EC-B669-9627E3026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87" y="19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701620FF-3565-4DE0-8A3B-18C8EFE5DC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/>
          <a:stretch/>
        </p:blipFill>
        <p:spPr bwMode="auto">
          <a:xfrm>
            <a:off x="6187736" y="339069"/>
            <a:ext cx="4199138" cy="57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4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69F0-6E7E-45E0-93E1-EE0A91B5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In </a:t>
            </a:r>
            <a:r>
              <a:rPr lang="en-US" sz="3200" b="1" u="sng" dirty="0" err="1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QryFemale_Patient</a:t>
            </a:r>
            <a:r>
              <a:rPr lang="en-US" sz="32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A59A9-934E-4C11-9438-5357BD112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select patient gender</a:t>
            </a:r>
            <a:endParaRPr lang="en-US" sz="1800" dirty="0">
              <a:noFill/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D83B0-1D29-4575-AFA3-AB70978B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04" y="3598650"/>
            <a:ext cx="6172200" cy="104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4F68C-886F-4A40-B0FC-930221468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83" y="381317"/>
            <a:ext cx="5274310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2FE3-F291-490F-B635-4391C9F9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457200"/>
            <a:ext cx="4531393" cy="1600200"/>
          </a:xfrm>
        </p:spPr>
        <p:txBody>
          <a:bodyPr/>
          <a:lstStyle/>
          <a:p>
            <a:r>
              <a:rPr lang="en-US" sz="3200" b="1" u="sng" dirty="0" err="1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QryMorning_Dur_Nurse</a:t>
            </a:r>
            <a:r>
              <a:rPr lang="en-US" sz="3200" b="1" u="sng" dirty="0">
                <a:solidFill>
                  <a:srgbClr val="2F5597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A4453-5C44-4BAB-A47C-9859B1FC9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query displays nurses' morning duration 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C9C97-6DC8-4085-B443-7C3849492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1069076"/>
            <a:ext cx="6172200" cy="3146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AA443-2CD5-4C42-93EC-4D742987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413401"/>
            <a:ext cx="7237730" cy="1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5918-83D7-4F60-8B04-7CBC89B5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>
                <a:solidFill>
                  <a:srgbClr val="2F55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QryPatient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b="1" u="sng" dirty="0" err="1">
                <a:solidFill>
                  <a:srgbClr val="2F55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All_Data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C46A4-24EA-4FB2-88F9-A066DE89B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query displays all data abut patient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3E17E-6918-4BC8-A4B1-298DE63D9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493" y="905729"/>
            <a:ext cx="6606626" cy="2808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2FFB0-C26F-42EF-BFCF-955B408D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546" y="4030618"/>
            <a:ext cx="797052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48F0-B884-4543-9C35-59578E1E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QryDoctors_Under45</a:t>
            </a:r>
            <a:br>
              <a:rPr lang="en-US" dirty="0"/>
            </a:b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1ED45-9D58-4D97-BD28-5B3162185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1825889"/>
            <a:ext cx="7403104" cy="32062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5154F-9123-45EA-B49E-C8F3C8653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query displays doctors’ under45 data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3031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B897-4616-4462-84FC-0EBD9BB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query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2EBF2-A56D-4FFD-A532-C8B26187A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have 3 select query for doctor , nurse and patient.</a:t>
            </a:r>
          </a:p>
          <a:p>
            <a:r>
              <a:rPr lang="en-US" dirty="0"/>
              <a:t>Here is a simple (select  patient).</a:t>
            </a:r>
            <a:endParaRPr lang="ar-EG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57430D8-6698-40AD-A72C-A81EC2D51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93361"/>
            <a:ext cx="6172200" cy="2861752"/>
          </a:xfrm>
        </p:spPr>
      </p:pic>
    </p:spTree>
    <p:extLst>
      <p:ext uri="{BB962C8B-B14F-4D97-AF65-F5344CB8AC3E}">
        <p14:creationId xmlns:p14="http://schemas.microsoft.com/office/powerpoint/2010/main" val="364526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8E41-FFFC-4EA0-B42F-4A2EC80F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UpDate</a:t>
            </a:r>
            <a:r>
              <a:rPr lang="en-US" dirty="0"/>
              <a:t> Query</a:t>
            </a:r>
            <a:endParaRPr lang="ar-E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1BEC7-BF89-4CA4-AB20-61DB328B3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098618"/>
            <a:ext cx="6172200" cy="46512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F9616-2E38-4B53-B5B3-6000E2577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have 3 update queries for doctors , patient and nurses.</a:t>
            </a:r>
          </a:p>
          <a:p>
            <a:r>
              <a:rPr lang="en-US" dirty="0"/>
              <a:t>This is a (</a:t>
            </a:r>
            <a:r>
              <a:rPr lang="en-US" dirty="0" err="1"/>
              <a:t>QryDoctors</a:t>
            </a:r>
            <a:r>
              <a:rPr lang="en-US" dirty="0"/>
              <a:t>).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8019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EBF889-B714-4DF5-898F-826B86AC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0" y="230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308960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51976-E1F6-42BE-A62D-F2B737DC1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146" y="1518082"/>
            <a:ext cx="3932237" cy="37649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Form:</a:t>
            </a:r>
          </a:p>
          <a:p>
            <a:r>
              <a:rPr lang="en-US" sz="2800" dirty="0"/>
              <a:t>User can use this form to add new patient ,save updates ,bring next record or bring last record.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AC403D-3987-4CC6-9701-6DBCFF093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7599" b="4667"/>
          <a:stretch/>
        </p:blipFill>
        <p:spPr>
          <a:xfrm>
            <a:off x="4003829" y="514905"/>
            <a:ext cx="7981025" cy="5894773"/>
          </a:xfrm>
        </p:spPr>
      </p:pic>
    </p:spTree>
    <p:extLst>
      <p:ext uri="{BB962C8B-B14F-4D97-AF65-F5344CB8AC3E}">
        <p14:creationId xmlns:p14="http://schemas.microsoft.com/office/powerpoint/2010/main" val="136897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A060-4CD6-4580-90AA-5D3E7A53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C7DB-639B-4FA1-A3EB-E25F2E81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ar-EG" dirty="0"/>
              <a:t>طوسون عبد الوهاب حسن</a:t>
            </a:r>
          </a:p>
          <a:p>
            <a:pPr marL="0" indent="0" algn="r">
              <a:buNone/>
            </a:pPr>
            <a:r>
              <a:rPr lang="ar-EG" dirty="0"/>
              <a:t>شيماء علي سيد</a:t>
            </a:r>
          </a:p>
          <a:p>
            <a:pPr marL="0" indent="0" algn="r">
              <a:buNone/>
            </a:pPr>
            <a:r>
              <a:rPr lang="ar-EG" dirty="0"/>
              <a:t>شيري متى </a:t>
            </a:r>
            <a:r>
              <a:rPr lang="ar-EG" dirty="0" err="1"/>
              <a:t>إقلاديوس</a:t>
            </a:r>
            <a:endParaRPr lang="ar-EG" dirty="0"/>
          </a:p>
          <a:p>
            <a:pPr marL="0" indent="0" algn="r">
              <a:buNone/>
            </a:pPr>
            <a:r>
              <a:rPr lang="ar-EG" dirty="0"/>
              <a:t>حمد ايمن حسن</a:t>
            </a:r>
          </a:p>
          <a:p>
            <a:pPr marL="0" indent="0" algn="r">
              <a:buNone/>
            </a:pPr>
            <a:r>
              <a:rPr lang="ar-EG" dirty="0"/>
              <a:t>شيماء صابر قناوي</a:t>
            </a:r>
          </a:p>
          <a:p>
            <a:pPr marL="0" indent="0" algn="r">
              <a:buNone/>
            </a:pPr>
            <a:r>
              <a:rPr lang="ar-EG" dirty="0"/>
              <a:t>شيماء عبدالباسط محمد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4851E3-628D-4AC5-B53F-EFED5C2C4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6065" b="4923"/>
          <a:stretch/>
        </p:blipFill>
        <p:spPr>
          <a:xfrm>
            <a:off x="4772025" y="1118586"/>
            <a:ext cx="7419975" cy="49093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4F220-5503-4923-B403-6E4CB6639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Doctors Form:</a:t>
            </a:r>
          </a:p>
          <a:p>
            <a:r>
              <a:rPr lang="en-US" sz="2800" dirty="0"/>
              <a:t>User can use this form to add new doctor ,save updates , delete record, bring next record or bring last record.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34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69D3C0-4D58-47B2-BA10-712CE200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t="17343" b="6457"/>
          <a:stretch/>
        </p:blipFill>
        <p:spPr>
          <a:xfrm>
            <a:off x="5007005" y="1124397"/>
            <a:ext cx="6862439" cy="45395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2154E-C0C8-4B49-A89C-0C89ABC5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Nurses Form:</a:t>
            </a:r>
          </a:p>
          <a:p>
            <a:r>
              <a:rPr lang="en-US" sz="2800" dirty="0"/>
              <a:t>User can use this form to add new nurse ,save updates , delete record, bring next record or bring last record.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8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1E9291-1841-42C8-85BA-F02BB760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t="18877" b="4667"/>
          <a:stretch/>
        </p:blipFill>
        <p:spPr>
          <a:xfrm>
            <a:off x="4598633" y="1669002"/>
            <a:ext cx="7119891" cy="47317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DE7CE-867D-450B-8A8A-7EF2DEE19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18" y="1986379"/>
            <a:ext cx="3932237" cy="38115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Clinics Form:</a:t>
            </a:r>
          </a:p>
          <a:p>
            <a:r>
              <a:rPr lang="en-US" sz="2800" dirty="0"/>
              <a:t>User can use this form to add new Clinic ,save updates , delete record, bring next record or bring last record.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2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5B67-36DB-4A8C-BABC-CEB5F7C5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11" y="1154098"/>
            <a:ext cx="3128530" cy="53931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Forms: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1F1EF-82DE-4086-AC17-2884F8409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208" y="2057400"/>
            <a:ext cx="4785064" cy="253679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We have 3 select forms ,these forms linked with select queries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(Select Patient , Select Doctor , Select Nurse)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With these forms we can enter first and last name of doctor , patient and nurses and will show us the specific person that we’re looking for.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4CDA52-A7D5-4263-8A98-AB4B5FADC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t="19645" b="5178"/>
          <a:stretch/>
        </p:blipFill>
        <p:spPr>
          <a:xfrm>
            <a:off x="5619565" y="71022"/>
            <a:ext cx="6448148" cy="182879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836345-3D5C-4D6D-9DAD-1432589E9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5" t="17864" b="6666"/>
          <a:stretch/>
        </p:blipFill>
        <p:spPr>
          <a:xfrm>
            <a:off x="5672832" y="1899821"/>
            <a:ext cx="6394881" cy="2694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F8682F-A7F4-410D-BFD9-72548E447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t="17734" b="6537"/>
          <a:stretch/>
        </p:blipFill>
        <p:spPr>
          <a:xfrm>
            <a:off x="5619565" y="4594193"/>
            <a:ext cx="6501414" cy="2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06BF-94F9-4EBE-B7FB-608F581E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938" y="871121"/>
            <a:ext cx="3932237" cy="63697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Forms: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7F45FC-A569-47A8-8687-7D65ABF1B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18877" b="5945"/>
          <a:stretch/>
        </p:blipFill>
        <p:spPr>
          <a:xfrm>
            <a:off x="7102135" y="-12207"/>
            <a:ext cx="4821423" cy="17666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4B861-E6B9-4B22-9803-89441710C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07746" cy="381158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We have 3 update forms ,these forms linked with select queries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(Update Patient , Update Doctor , Update Nurse)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With these forms we can update first name, last name or both of doctor , patient and nurses and will show us the specific person that we make him update.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CF997-2005-4668-AC96-B9AF11713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17475" b="7702"/>
          <a:stretch/>
        </p:blipFill>
        <p:spPr>
          <a:xfrm>
            <a:off x="7102135" y="1754450"/>
            <a:ext cx="5089865" cy="261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3EBDE-13BA-4A29-9C78-4C2340659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5" t="17087" b="6667"/>
          <a:stretch/>
        </p:blipFill>
        <p:spPr>
          <a:xfrm>
            <a:off x="7102135" y="4310109"/>
            <a:ext cx="5001088" cy="25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F39B-A6A9-4968-99D0-47D3F0A3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19" y="221567"/>
            <a:ext cx="3932237" cy="59900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Form:</a:t>
            </a:r>
            <a:endParaRPr lang="ar-EG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A56-90FD-47CC-BBEF-624780293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312" y="1036235"/>
            <a:ext cx="4987705" cy="500119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Our main interface form consists of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4 buttons to show the details about doctor, patient, clinics and nurses also we have a button to add new record.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Suppose we click on show patient patients details button we can see all details about Patients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We can have a speed access to all forms by this form ,we can open select and update forms by clicking on their button , we can show the report and so 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09F6D-D31B-4F63-B842-6D060D1F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4" y="1036235"/>
            <a:ext cx="6712464" cy="79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231EC-9805-4B78-89B9-E05CEDBB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4" y="2354801"/>
            <a:ext cx="6712464" cy="29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48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AF5C8-78FE-427D-A2DB-5EB2C81A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841" y="1963105"/>
            <a:ext cx="7252317" cy="2591139"/>
          </a:xfrm>
        </p:spPr>
        <p:txBody>
          <a:bodyPr>
            <a:normAutofit/>
          </a:bodyPr>
          <a:lstStyle/>
          <a:p>
            <a:pPr algn="ctr"/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98536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99EF72-47B0-4F3B-8849-DC36C58F4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17088" b="5690"/>
          <a:stretch/>
        </p:blipFill>
        <p:spPr>
          <a:xfrm>
            <a:off x="5912528" y="133165"/>
            <a:ext cx="5922254" cy="36220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704ED-B550-41A4-9851-FEE6E094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30" y="443883"/>
            <a:ext cx="3932237" cy="54872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It is show all data in the patient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It is grouped by address (City) and sort by patient’s first name.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It is show all data in the doctor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It is grouped by specialty of doctor and sort by doctors first name.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91A0E3-5464-4D8E-8616-6EA1640142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7994" b="8090"/>
          <a:stretch/>
        </p:blipFill>
        <p:spPr>
          <a:xfrm>
            <a:off x="3986075" y="3755254"/>
            <a:ext cx="8205926" cy="29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C240BF-DE09-4712-B15B-23543243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7343" b="6201"/>
          <a:stretch/>
        </p:blipFill>
        <p:spPr>
          <a:xfrm>
            <a:off x="5974672" y="54115"/>
            <a:ext cx="6090930" cy="36567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379AA-47B1-43B2-B47F-3AEB110BC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106" y="896645"/>
            <a:ext cx="3932237" cy="52475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Nurse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It is show all data in the nurse 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Clinics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It is show all data in the clinics table.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85AB5-EE25-4B25-872F-78B1B756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7" t="17419" r="29878" b="18896"/>
          <a:stretch/>
        </p:blipFill>
        <p:spPr>
          <a:xfrm>
            <a:off x="5176530" y="3710866"/>
            <a:ext cx="6889072" cy="29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C4FD4-6B5D-4A74-8D57-BF4FCD6E9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20914" b="48146"/>
          <a:stretch/>
        </p:blipFill>
        <p:spPr>
          <a:xfrm>
            <a:off x="5291091" y="115410"/>
            <a:ext cx="6605833" cy="18421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05126-5D8A-428A-84D3-235CA7FC9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351" y="115410"/>
            <a:ext cx="3932237" cy="663161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2015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It is show all patient’s data in 2015.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This report is linked with patient’s 2015 query.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Morning Duration Nurse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It is show all nurse data that are working on the morning duration.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This report is linked with morning dur nurse query.</a:t>
            </a:r>
          </a:p>
          <a:p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Patients All data Report: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It is show all data about the patient and who was his doctor and nurse and when he enter and exit from hospital and how much he paid.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This report is linked with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atients all data report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dur nurse query.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3E887-08CE-4CD7-BC68-0DF60B09C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16852" b="45408"/>
          <a:stretch/>
        </p:blipFill>
        <p:spPr>
          <a:xfrm>
            <a:off x="5354990" y="1808823"/>
            <a:ext cx="6837010" cy="1842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6CF81-FB94-46FF-BD69-10F9DAAD53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17605" b="28544"/>
          <a:stretch/>
        </p:blipFill>
        <p:spPr>
          <a:xfrm>
            <a:off x="4772025" y="3899517"/>
            <a:ext cx="7266097" cy="29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4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4BD79-35E3-4778-B425-F64F1AF684A5}"/>
              </a:ext>
            </a:extLst>
          </p:cNvPr>
          <p:cNvSpPr txBox="1"/>
          <p:nvPr/>
        </p:nvSpPr>
        <p:spPr>
          <a:xfrm>
            <a:off x="1130968" y="938463"/>
            <a:ext cx="9143999" cy="250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07000"/>
              </a:lnSpc>
              <a:spcAft>
                <a:spcPts val="800"/>
              </a:spcAft>
            </a:pPr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purpose of this project: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project’s main idea is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600" dirty="0">
                <a:solidFill>
                  <a:srgbClr val="BF8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a database for </a:t>
            </a:r>
            <a:r>
              <a:rPr lang="en-US" sz="16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database will store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doctors',patients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,nurses' and clinics' data using tables.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link tables together so that it will be easy to access related data. 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will be easy to show, access and edit data by using queries , reports and forms.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algn="just" rtl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8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089A-D20F-48B7-8C9F-20B72D1F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lnSpc>
                <a:spcPct val="107000"/>
              </a:lnSpc>
              <a:spcAft>
                <a:spcPts val="800"/>
              </a:spcAft>
            </a:pPr>
            <a:r>
              <a:rPr lang="en-US" sz="4400" dirty="0">
                <a:ln>
                  <a:noFill/>
                </a:ln>
                <a:gradFill>
                  <a:gsLst>
                    <a:gs pos="0">
                      <a:srgbClr val="1F4E79"/>
                    </a:gs>
                    <a:gs pos="50000">
                      <a:srgbClr val="5B9BD5"/>
                    </a:gs>
                    <a:gs pos="100000">
                      <a:srgbClr val="9DC3E6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Explanation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455D-7AC7-4C3B-8A15-27E640CE7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ar-EG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ar-EG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tblDoctors</a:t>
            </a:r>
            <a:r>
              <a:rPr kumimoji="0" lang="en-US" altLang="ar-EG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r>
              <a:rPr kumimoji="0" lang="en-US" altLang="ar-EG" sz="3600" b="0" i="0" u="none" strike="noStrike" cap="none" normalizeH="0" baseline="0" dirty="0">
                <a:ln>
                  <a:noFill/>
                </a:ln>
                <a:solidFill>
                  <a:srgbClr val="E7E6E6"/>
                </a:solidFill>
                <a:effectLst/>
                <a:latin typeface="Calibri" panose="020F050202020403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kumimoji="0" lang="en-US" altLang="ar-EG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made a Doctor table with Doctor  ID as a primary key and all information about the Doctor like</a:t>
            </a:r>
            <a:r>
              <a:rPr kumimoji="0" lang="en-US" altLang="ar-EG" sz="2800" b="1" i="0" u="sng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doctor name,age,gender,address,telephone,specialization,email,clinicID,startJob,EndJob.</a:t>
            </a:r>
          </a:p>
          <a:p>
            <a:endParaRPr kumimoji="0" lang="en-US" altLang="ar-E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ar-EG" dirty="0"/>
          </a:p>
        </p:txBody>
      </p:sp>
      <p:pic>
        <p:nvPicPr>
          <p:cNvPr id="2049" name="Picture 12">
            <a:extLst>
              <a:ext uri="{FF2B5EF4-FFF2-40B4-BE49-F238E27FC236}">
                <a16:creationId xmlns:a16="http://schemas.microsoft.com/office/drawing/2014/main" id="{E2BE0199-EBA9-4096-9906-0029A2B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2865438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0">
            <a:extLst>
              <a:ext uri="{FF2B5EF4-FFF2-40B4-BE49-F238E27FC236}">
                <a16:creationId xmlns:a16="http://schemas.microsoft.com/office/drawing/2014/main" id="{A5D02A31-0900-4DEB-977A-BF4A5EBE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40" y="4134812"/>
            <a:ext cx="6743700" cy="1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C04A4F-8B4C-482A-97A5-5E4AE8C30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ar-EG" sz="2200" b="1" i="0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is the tables :</a:t>
            </a:r>
            <a:r>
              <a:rPr kumimoji="0" lang="en-US" altLang="ar-EG" sz="2200" b="1" i="0" u="sng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ar-EG" sz="2200" b="1" i="0" u="sng" strike="noStrike" cap="none" normalizeH="0" baseline="0" dirty="0">
                <a:ln>
                  <a:noFill/>
                </a:ln>
                <a:solidFill>
                  <a:srgbClr val="BF8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ar-EG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4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A0A9-949E-4A68-B58C-61B86129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tblPatient</a:t>
            </a:r>
            <a:r>
              <a:rPr lang="en-US" sz="32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3EA165-98A9-411B-AF58-54CB28112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820" y="712270"/>
            <a:ext cx="3693874" cy="14558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7B6B7-1D2E-4589-931F-C9E27D144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made a Patient table with Patient ID as a primary key and all information about the Patient like Patient </a:t>
            </a:r>
            <a:r>
              <a:rPr lang="en-US" dirty="0" err="1"/>
              <a:t>name,age,gender,address</a:t>
            </a:r>
            <a:r>
              <a:rPr lang="en-US" dirty="0"/>
              <a:t> and telephone .</a:t>
            </a:r>
          </a:p>
          <a:p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full the table with 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5A0E2-5B1D-4BA8-AD87-6700DCA54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7006"/>
            <a:ext cx="49301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A930-D676-4F32-A369-88701159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tbl</a:t>
            </a:r>
            <a:r>
              <a:rPr lang="en-US" sz="3200" b="1" dirty="0" err="1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Nurses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3B070-AF9A-4F46-AF8E-BBF74C551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made a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Nurses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with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Nurses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 as a primary key and all information about the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Nurses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Nurses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u="sng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name,age,gender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telephone ,address, ,</a:t>
            </a:r>
            <a:r>
              <a:rPr lang="en-US" sz="1800" b="1" u="sng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startJob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b="1" u="sng" dirty="0" err="1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EndJob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>
                <a:noFill/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noFill/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C48D-AEE7-45AE-8705-31E8395D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94" y="1162080"/>
            <a:ext cx="3490262" cy="1966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CB651-4F08-4EEB-9618-B8A19668B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04" y="3648147"/>
            <a:ext cx="6773662" cy="23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1AF0-9265-40C5-87CB-EE43ABED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tblClinics</a:t>
            </a:r>
            <a:r>
              <a:rPr lang="en-US" sz="32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81F6F-E4A3-474E-A4E9-7CCF708A5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 made a </a:t>
            </a:r>
            <a:r>
              <a:rPr lang="en-US" sz="18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Clinics</a:t>
            </a:r>
            <a:r>
              <a:rPr lang="en-US" sz="18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 with </a:t>
            </a:r>
            <a:r>
              <a:rPr lang="en-US" sz="1800" b="1" dirty="0"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room id as a primary key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the clinic's department name. 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BD6E5-0EFE-44A8-BAC8-983DD642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906" y="1435177"/>
            <a:ext cx="3558848" cy="92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66047-BD67-487E-BF3C-B8940F46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906" y="2850673"/>
            <a:ext cx="3734819" cy="27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1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EE38-E5C8-4E36-82A4-778201EA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rgbClr val="2F5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3200" b="1" u="sng" dirty="0">
                <a:solidFill>
                  <a:srgbClr val="2F5496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relationships:-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C64DE-52E8-4046-A368-660FB4070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clinics to doctors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have one-to many relation.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&amp; nurses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many-to-many relation.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800"/>
              </a:spcAft>
              <a:buClr>
                <a:srgbClr val="2F5496"/>
              </a:buClr>
              <a:buFont typeface="Wingdings" panose="05000000000000000000" pitchFamily="2" charset="2"/>
              <a:buChar char=""/>
            </a:pP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Doctors &amp; nurses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many-to-many relation.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Patients &amp;doctors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is many-to-many relation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D1FF0-43C7-4E97-AA36-3305443CB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4" y="1402606"/>
            <a:ext cx="7328239" cy="45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5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04B-B35A-4387-B08F-39244D24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8" y="457200"/>
            <a:ext cx="4572000" cy="54597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Clinics – Doctors (One to Many):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D662E7-C2FB-41C5-8119-E078A69F4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r="65805"/>
          <a:stretch/>
        </p:blipFill>
        <p:spPr>
          <a:xfrm>
            <a:off x="5406502" y="127614"/>
            <a:ext cx="2086252" cy="41103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10475-29BC-4AA9-86D3-B4FDA1E7F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804" y="1003177"/>
            <a:ext cx="4358936" cy="5619565"/>
          </a:xfrm>
        </p:spPr>
        <p:txBody>
          <a:bodyPr>
            <a:normAutofit/>
          </a:bodyPr>
          <a:lstStyle/>
          <a:p>
            <a:r>
              <a:rPr lang="en-US" dirty="0"/>
              <a:t>Each doctor can have one clinic but clinics may used by many doctors.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 &amp; Patient (Many To Many):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(Junction Table)</a:t>
            </a:r>
          </a:p>
          <a:p>
            <a:r>
              <a:rPr lang="en-US" dirty="0"/>
              <a:t>Doctor can examine many patients and patients can be examined by many doctors and can come many time to the same doctor at different times.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Doctor&amp;Nurses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(Many To Many):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(Junction Table)</a:t>
            </a:r>
            <a:endParaRPr lang="en-US" sz="1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Doctor can work with many nurses and so on the nurses.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Patient&amp;Nurse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(Many To Many):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(Junction Table)</a:t>
            </a:r>
            <a:endParaRPr lang="en-US" sz="18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Nurses can help many patients and patients can be helped with many nurses.</a:t>
            </a:r>
          </a:p>
          <a:p>
            <a:endParaRPr lang="en-US" sz="1800" b="1" u="sng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0BEB1-1618-4EE3-AE6E-13E3F2986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4" t="54465" r="53528" b="15859"/>
          <a:stretch/>
        </p:blipFill>
        <p:spPr>
          <a:xfrm>
            <a:off x="8090516" y="373972"/>
            <a:ext cx="1748901" cy="2035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7B5FA-8FFA-4DA4-86F5-99DBF823A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26" t="14715" r="37874" b="56635"/>
          <a:stretch/>
        </p:blipFill>
        <p:spPr>
          <a:xfrm>
            <a:off x="8090516" y="2625571"/>
            <a:ext cx="1606858" cy="2035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C15903-69DA-45EE-ADD8-F5BBBD30A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6" t="66408" r="29005" b="11715"/>
          <a:stretch/>
        </p:blipFill>
        <p:spPr>
          <a:xfrm>
            <a:off x="5292571" y="4740675"/>
            <a:ext cx="2004874" cy="17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988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Arial Narrow</vt:lpstr>
      <vt:lpstr>Calibri</vt:lpstr>
      <vt:lpstr>Calibri Light</vt:lpstr>
      <vt:lpstr>Times New Roman</vt:lpstr>
      <vt:lpstr>Wingdings</vt:lpstr>
      <vt:lpstr>Office Theme</vt:lpstr>
      <vt:lpstr>Hospital Database </vt:lpstr>
      <vt:lpstr>Team Members:</vt:lpstr>
      <vt:lpstr>PowerPoint Presentation</vt:lpstr>
      <vt:lpstr>The project Explanation </vt:lpstr>
      <vt:lpstr>tblPatient:</vt:lpstr>
      <vt:lpstr>tblNurses</vt:lpstr>
      <vt:lpstr> tblClinics </vt:lpstr>
      <vt:lpstr>The relationships:-</vt:lpstr>
      <vt:lpstr>Clinics – Doctors (One to Many):</vt:lpstr>
      <vt:lpstr>Queries:- </vt:lpstr>
      <vt:lpstr>Delet query  QryNurse </vt:lpstr>
      <vt:lpstr>In QryFemale_Patient </vt:lpstr>
      <vt:lpstr>QryMorning_Dur_Nurse: </vt:lpstr>
      <vt:lpstr>QryPatient_All_Data: </vt:lpstr>
      <vt:lpstr>QryDoctors_Under45 </vt:lpstr>
      <vt:lpstr>Select query</vt:lpstr>
      <vt:lpstr>UpDate Query</vt:lpstr>
      <vt:lpstr>Forms</vt:lpstr>
      <vt:lpstr>PowerPoint Presentation</vt:lpstr>
      <vt:lpstr>PowerPoint Presentation</vt:lpstr>
      <vt:lpstr>PowerPoint Presentation</vt:lpstr>
      <vt:lpstr>PowerPoint Presentation</vt:lpstr>
      <vt:lpstr>Select Forms:</vt:lpstr>
      <vt:lpstr>Update Forms:</vt:lpstr>
      <vt:lpstr>Navigation Form:</vt:lpstr>
      <vt:lpstr>Reports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presentation: </dc:title>
  <dc:creator>shimaaalisayed55@gmail.com</dc:creator>
  <cp:lastModifiedBy>Sherry Mata</cp:lastModifiedBy>
  <cp:revision>6</cp:revision>
  <dcterms:created xsi:type="dcterms:W3CDTF">2022-01-05T08:17:05Z</dcterms:created>
  <dcterms:modified xsi:type="dcterms:W3CDTF">2022-01-06T01:21:50Z</dcterms:modified>
</cp:coreProperties>
</file>